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12340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a:t>
                      </a:r>
                      <a:r>
                        <a:rPr lang="en-US" altLang="x-none" sz="1600" b="1" i="1" baseline="0" dirty="0">
                          <a:solidFill>
                            <a:srgbClr val="002060"/>
                          </a:solidFill>
                          <a:latin typeface="Times New Roman" panose="02020603050405020304" pitchFamily="18" charset="0"/>
                          <a:cs typeface="Times New Roman" panose="02020603050405020304" pitchFamily="18" charset="0"/>
                        </a:rPr>
                        <a:t>97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en-US" altLang="ru-RU" sz="1200" b="1">
                <a:latin typeface="Times New Roman" panose="02020603050405020304" pitchFamily="18" charset="0"/>
                <a:cs typeface="Times New Roman" panose="02020603050405020304" pitchFamily="18" charset="0"/>
              </a:rPr>
              <a:t>5</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8390739"/>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945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en-US" sz="1000" dirty="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Times New Roman" panose="02020603050405020304" pitchFamily="18" charset="0"/>
                          <a:cs typeface="Times New Roman" panose="02020603050405020304" pitchFamily="18" charset="0"/>
                        </a:rPr>
                        <a:t>1,203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6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Оңтүстік-батыстан жел соғады, күші 8-13 м/с. Ауа температурасы түнде 15-17, күндіз 30-32 градус жылы.  </a:t>
            </a:r>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a:t>
            </a: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өткінші жаңбыр, найзағай</a:t>
            </a:r>
            <a:r>
              <a:rPr lang="uz-Cyrl-UZ" sz="1100" dirty="0">
                <a:latin typeface="Times New Roman" pitchFamily="18" charset="0"/>
                <a:cs typeface="Times New Roman" pitchFamily="18" charset="0"/>
              </a:rPr>
              <a:t>. Оң</a:t>
            </a:r>
            <a:r>
              <a:rPr lang="kk-KZ" sz="1100" dirty="0">
                <a:latin typeface="Times New Roman" pitchFamily="18" charset="0"/>
                <a:cs typeface="Times New Roman" pitchFamily="18" charset="0"/>
              </a:rPr>
              <a:t>түстік-батыстан жел соғады, күші 8-13, екпіні 15-20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14351</TotalTime>
  <Words>585</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4184</cp:revision>
  <cp:lastPrinted>2021-07-01T03:56:27Z</cp:lastPrinted>
  <dcterms:created xsi:type="dcterms:W3CDTF">2018-03-27T06:03:00Z</dcterms:created>
  <dcterms:modified xsi:type="dcterms:W3CDTF">2026-05-25T07:25:13Z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